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0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69" r:id="rId17"/>
    <p:sldId id="270" r:id="rId18"/>
    <p:sldId id="273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C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52" autoAdjust="0"/>
  </p:normalViewPr>
  <p:slideViewPr>
    <p:cSldViewPr>
      <p:cViewPr>
        <p:scale>
          <a:sx n="120" d="100"/>
          <a:sy n="120" d="100"/>
        </p:scale>
        <p:origin x="-1374" y="-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51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5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448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869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0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8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509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8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435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28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583DA-2B1E-4717-A3B3-562958190EE4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35A86-2A87-45B3-B747-4A20AB4D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Repro</a:t>
            </a:r>
            <a:b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Anatomy </a:t>
            </a:r>
            <a:b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OSPE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92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20688"/>
            <a:ext cx="5081612" cy="4525963"/>
          </a:xfrm>
        </p:spPr>
      </p:pic>
      <p:cxnSp>
        <p:nvCxnSpPr>
          <p:cNvPr id="5" name="رابط كسهم مستقيم 4"/>
          <p:cNvCxnSpPr/>
          <p:nvPr/>
        </p:nvCxnSpPr>
        <p:spPr>
          <a:xfrm flipH="1" flipV="1">
            <a:off x="5724128" y="3284984"/>
            <a:ext cx="1152128" cy="165618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V="1">
            <a:off x="3563888" y="2897861"/>
            <a:ext cx="576064" cy="240334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flipH="1">
            <a:off x="5364088" y="2132856"/>
            <a:ext cx="2088232" cy="4040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>
            <a:off x="1547664" y="2204864"/>
            <a:ext cx="1548052" cy="9577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flipV="1">
            <a:off x="2411760" y="3365014"/>
            <a:ext cx="575824" cy="186418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مربع نص 14"/>
          <p:cNvSpPr txBox="1"/>
          <p:nvPr/>
        </p:nvSpPr>
        <p:spPr>
          <a:xfrm>
            <a:off x="3095716" y="5238385"/>
            <a:ext cx="150479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Iliococcygeus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547664" y="5192716"/>
            <a:ext cx="115189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Obturator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internus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17" name="مربع نص 16"/>
          <p:cNvSpPr txBox="1"/>
          <p:nvPr/>
        </p:nvSpPr>
        <p:spPr>
          <a:xfrm>
            <a:off x="179512" y="1929586"/>
            <a:ext cx="142624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Puborectalis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7410068" y="1809690"/>
            <a:ext cx="16264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Pubococcygeus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6876256" y="4906034"/>
            <a:ext cx="122413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Coccygeus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20" name="مربع نص 19"/>
          <p:cNvSpPr txBox="1"/>
          <p:nvPr/>
        </p:nvSpPr>
        <p:spPr>
          <a:xfrm>
            <a:off x="1605760" y="116632"/>
            <a:ext cx="5342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Pelvic diaphragm muscles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3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7" descr="C:\Users\ssarain\Desktop\Grey,s pics pelvis\C9780443069529-005-f0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96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6"/>
          <p:cNvSpPr/>
          <p:nvPr/>
        </p:nvSpPr>
        <p:spPr>
          <a:xfrm>
            <a:off x="0" y="1844824"/>
            <a:ext cx="75557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-22024" y="2564904"/>
            <a:ext cx="75557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مستطيل 8"/>
          <p:cNvSpPr/>
          <p:nvPr/>
        </p:nvSpPr>
        <p:spPr>
          <a:xfrm>
            <a:off x="3563888" y="836712"/>
            <a:ext cx="75557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 descr="C:\Users\ssarain\Desktop\Grey,s pics pelvis\C9780443069529-005-f008.jpg"/>
          <p:cNvPicPr>
            <a:picLocks noGrp="1" noChangeAspect="1" noChangeArrowheads="1"/>
          </p:cNvPicPr>
          <p:nvPr/>
        </p:nvPicPr>
        <p:blipFill>
          <a:blip r:embed="rId3" cstate="print"/>
          <a:srcRect t="49779"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مستطيل 10"/>
          <p:cNvSpPr/>
          <p:nvPr/>
        </p:nvSpPr>
        <p:spPr>
          <a:xfrm>
            <a:off x="8388424" y="2852936"/>
            <a:ext cx="75557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مستطيل 11"/>
          <p:cNvSpPr/>
          <p:nvPr/>
        </p:nvSpPr>
        <p:spPr>
          <a:xfrm>
            <a:off x="8172400" y="3789040"/>
            <a:ext cx="75557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68958"/>
          </a:xfrm>
        </p:spPr>
        <p:txBody>
          <a:bodyPr/>
          <a:lstStyle/>
          <a:p>
            <a:r>
              <a:rPr lang="en-US" dirty="0" smtClean="0"/>
              <a:t>Male organs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414" b="12406"/>
          <a:stretch/>
        </p:blipFill>
        <p:spPr>
          <a:xfrm>
            <a:off x="2195736" y="1124744"/>
            <a:ext cx="4968552" cy="4707986"/>
          </a:xfrm>
        </p:spPr>
      </p:pic>
      <p:cxnSp>
        <p:nvCxnSpPr>
          <p:cNvPr id="5" name="رابط كسهم مستقيم 4"/>
          <p:cNvCxnSpPr/>
          <p:nvPr/>
        </p:nvCxnSpPr>
        <p:spPr>
          <a:xfrm flipH="1">
            <a:off x="4716016" y="3717032"/>
            <a:ext cx="2592288" cy="43204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flipH="1">
            <a:off x="4716016" y="4293096"/>
            <a:ext cx="2664296" cy="10389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مربع نص 12"/>
          <p:cNvSpPr txBox="1"/>
          <p:nvPr/>
        </p:nvSpPr>
        <p:spPr>
          <a:xfrm>
            <a:off x="7236296" y="3532366"/>
            <a:ext cx="1770444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ejaculatory duct</a:t>
            </a:r>
          </a:p>
        </p:txBody>
      </p:sp>
      <p:sp>
        <p:nvSpPr>
          <p:cNvPr id="14" name="مربع نص 13"/>
          <p:cNvSpPr txBox="1"/>
          <p:nvPr/>
        </p:nvSpPr>
        <p:spPr>
          <a:xfrm>
            <a:off x="7380312" y="4149081"/>
            <a:ext cx="108012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Prostatic urethra </a:t>
            </a:r>
          </a:p>
        </p:txBody>
      </p:sp>
      <p:cxnSp>
        <p:nvCxnSpPr>
          <p:cNvPr id="15" name="رابط كسهم مستقيم 14"/>
          <p:cNvCxnSpPr/>
          <p:nvPr/>
        </p:nvCxnSpPr>
        <p:spPr>
          <a:xfrm>
            <a:off x="2051720" y="2996952"/>
            <a:ext cx="2376264" cy="134808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مربع نص 17"/>
          <p:cNvSpPr txBox="1"/>
          <p:nvPr/>
        </p:nvSpPr>
        <p:spPr>
          <a:xfrm>
            <a:off x="971600" y="2638654"/>
            <a:ext cx="108012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Prostate gland</a:t>
            </a:r>
          </a:p>
        </p:txBody>
      </p:sp>
      <p:cxnSp>
        <p:nvCxnSpPr>
          <p:cNvPr id="19" name="رابط كسهم مستقيم 18"/>
          <p:cNvCxnSpPr/>
          <p:nvPr/>
        </p:nvCxnSpPr>
        <p:spPr>
          <a:xfrm>
            <a:off x="2051720" y="2132856"/>
            <a:ext cx="2664296" cy="115212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مربع نص 20"/>
          <p:cNvSpPr txBox="1"/>
          <p:nvPr/>
        </p:nvSpPr>
        <p:spPr>
          <a:xfrm>
            <a:off x="395840" y="1809690"/>
            <a:ext cx="165588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Recto-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vesical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poush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2" name="رابط كسهم مستقيم 21"/>
          <p:cNvCxnSpPr/>
          <p:nvPr/>
        </p:nvCxnSpPr>
        <p:spPr>
          <a:xfrm flipH="1" flipV="1">
            <a:off x="4067944" y="5497169"/>
            <a:ext cx="3312368" cy="9207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مربع نص 23"/>
          <p:cNvSpPr txBox="1"/>
          <p:nvPr/>
        </p:nvSpPr>
        <p:spPr>
          <a:xfrm>
            <a:off x="7366328" y="5375942"/>
            <a:ext cx="75519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testis</a:t>
            </a:r>
          </a:p>
        </p:txBody>
      </p:sp>
      <p:cxnSp>
        <p:nvCxnSpPr>
          <p:cNvPr id="25" name="رابط كسهم مستقيم 24"/>
          <p:cNvCxnSpPr/>
          <p:nvPr/>
        </p:nvCxnSpPr>
        <p:spPr>
          <a:xfrm flipV="1">
            <a:off x="2051720" y="5375942"/>
            <a:ext cx="1365884" cy="36933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مربع نص 26"/>
          <p:cNvSpPr txBox="1"/>
          <p:nvPr/>
        </p:nvSpPr>
        <p:spPr>
          <a:xfrm>
            <a:off x="971600" y="5497169"/>
            <a:ext cx="108012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Penile urethra</a:t>
            </a:r>
          </a:p>
        </p:txBody>
      </p:sp>
      <p:cxnSp>
        <p:nvCxnSpPr>
          <p:cNvPr id="28" name="Straight Arrow Connector 8"/>
          <p:cNvCxnSpPr/>
          <p:nvPr/>
        </p:nvCxnSpPr>
        <p:spPr>
          <a:xfrm flipH="1" flipV="1">
            <a:off x="3550568" y="5560608"/>
            <a:ext cx="877416" cy="38867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8"/>
          <p:cNvCxnSpPr>
            <a:stCxn id="33" idx="3"/>
          </p:cNvCxnSpPr>
          <p:nvPr/>
        </p:nvCxnSpPr>
        <p:spPr>
          <a:xfrm>
            <a:off x="1842227" y="4819202"/>
            <a:ext cx="1505025" cy="15797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2"/>
          <p:cNvSpPr/>
          <p:nvPr/>
        </p:nvSpPr>
        <p:spPr>
          <a:xfrm>
            <a:off x="3779912" y="5949280"/>
            <a:ext cx="1475117" cy="838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corpora </a:t>
            </a:r>
            <a:r>
              <a:rPr lang="en-US" dirty="0" err="1" smtClean="0"/>
              <a:t>spongiosum</a:t>
            </a:r>
            <a:endParaRPr lang="en-US" dirty="0" smtClean="0"/>
          </a:p>
        </p:txBody>
      </p:sp>
      <p:sp>
        <p:nvSpPr>
          <p:cNvPr id="33" name="Rectangle 22"/>
          <p:cNvSpPr/>
          <p:nvPr/>
        </p:nvSpPr>
        <p:spPr>
          <a:xfrm>
            <a:off x="367110" y="4400102"/>
            <a:ext cx="1475117" cy="838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corpora </a:t>
            </a:r>
            <a:r>
              <a:rPr lang="en-US" dirty="0" err="1" smtClean="0"/>
              <a:t>cavernosa</a:t>
            </a:r>
            <a:r>
              <a:rPr lang="en-US" dirty="0" smtClean="0"/>
              <a:t> </a:t>
            </a:r>
          </a:p>
        </p:txBody>
      </p:sp>
      <p:cxnSp>
        <p:nvCxnSpPr>
          <p:cNvPr id="35" name="رابط كسهم مستقيم 34"/>
          <p:cNvCxnSpPr/>
          <p:nvPr/>
        </p:nvCxnSpPr>
        <p:spPr>
          <a:xfrm>
            <a:off x="2051720" y="4149081"/>
            <a:ext cx="2520280" cy="44874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22"/>
          <p:cNvSpPr/>
          <p:nvPr/>
        </p:nvSpPr>
        <p:spPr>
          <a:xfrm>
            <a:off x="575091" y="3482598"/>
            <a:ext cx="1475117" cy="838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membranous urethra</a:t>
            </a:r>
          </a:p>
        </p:txBody>
      </p:sp>
    </p:spTree>
    <p:extLst>
      <p:ext uri="{BB962C8B-B14F-4D97-AF65-F5344CB8AC3E}">
        <p14:creationId xmlns:p14="http://schemas.microsoft.com/office/powerpoint/2010/main" val="23610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عنصر نائب للمحتوى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57" y="0"/>
            <a:ext cx="5038605" cy="6858000"/>
          </a:xfr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-9018"/>
            <a:ext cx="4303182" cy="686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00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x-none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x-none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EDF04B77-023F-445A-988B-AF8DC9923D5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8" name="Picture 4" descr="C:\Users\User\Dropbox\anat\Photo ٢١‏-٥‏-٢٠١٣ ٩ ٣٣ ٠٨ م.jpg"/>
          <p:cNvPicPr>
            <a:picLocks noChangeAspect="1" noChangeArrowheads="1"/>
          </p:cNvPicPr>
          <p:nvPr/>
        </p:nvPicPr>
        <p:blipFill rotWithShape="1">
          <a:blip r:embed="rId2" cstate="print"/>
          <a:srcRect l="18000" r="16000"/>
          <a:stretch/>
        </p:blipFill>
        <p:spPr bwMode="auto">
          <a:xfrm>
            <a:off x="2133600" y="571500"/>
            <a:ext cx="5029200" cy="5561076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flipV="1">
            <a:off x="2895600" y="5661248"/>
            <a:ext cx="457200" cy="51095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057400" y="5486400"/>
            <a:ext cx="1066800" cy="17484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5334000" y="3308495"/>
            <a:ext cx="2438400" cy="10668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4" idx="1"/>
          </p:cNvCxnSpPr>
          <p:nvPr/>
        </p:nvCxnSpPr>
        <p:spPr>
          <a:xfrm flipH="1" flipV="1">
            <a:off x="3559696" y="5678424"/>
            <a:ext cx="859904" cy="81686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5105400" y="3581400"/>
            <a:ext cx="2209800" cy="199242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4728358" y="1124744"/>
            <a:ext cx="2510642" cy="258453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057400" y="2060848"/>
            <a:ext cx="2514600" cy="182535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762000" y="5497624"/>
            <a:ext cx="1295400" cy="419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Testis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19600" y="6132576"/>
            <a:ext cx="1219200" cy="7254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Scrotum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7200" y="1412776"/>
            <a:ext cx="1600200" cy="838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Ejaculatory Duct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315200" y="5334623"/>
            <a:ext cx="1371600" cy="838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Vas Deference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772400" y="4248150"/>
            <a:ext cx="1371600" cy="819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Seminal Vesicle from behind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239000" y="404664"/>
            <a:ext cx="1219200" cy="838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Prostate Gland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19200" y="6172200"/>
            <a:ext cx="1676400" cy="685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Epidermis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2" name="Straight Arrow Connector 8"/>
          <p:cNvCxnSpPr/>
          <p:nvPr/>
        </p:nvCxnSpPr>
        <p:spPr>
          <a:xfrm>
            <a:off x="1712026" y="4797152"/>
            <a:ext cx="1066800" cy="36004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22"/>
          <p:cNvSpPr/>
          <p:nvPr/>
        </p:nvSpPr>
        <p:spPr>
          <a:xfrm>
            <a:off x="236909" y="4558072"/>
            <a:ext cx="1475117" cy="838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corpora </a:t>
            </a:r>
            <a:r>
              <a:rPr lang="en-US" dirty="0" err="1" smtClean="0"/>
              <a:t>spongiosum</a:t>
            </a:r>
            <a:endParaRPr lang="en-US" dirty="0" smtClean="0"/>
          </a:p>
        </p:txBody>
      </p:sp>
      <p:cxnSp>
        <p:nvCxnSpPr>
          <p:cNvPr id="38" name="Straight Arrow Connector 8"/>
          <p:cNvCxnSpPr/>
          <p:nvPr/>
        </p:nvCxnSpPr>
        <p:spPr>
          <a:xfrm>
            <a:off x="1712026" y="4006681"/>
            <a:ext cx="878774" cy="36004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22"/>
          <p:cNvSpPr/>
          <p:nvPr/>
        </p:nvSpPr>
        <p:spPr>
          <a:xfrm>
            <a:off x="236908" y="3467100"/>
            <a:ext cx="1475117" cy="838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corpora </a:t>
            </a:r>
            <a:r>
              <a:rPr lang="en-US" dirty="0" err="1" smtClean="0"/>
              <a:t>cavernosa</a:t>
            </a:r>
            <a:r>
              <a:rPr lang="en-US" dirty="0" smtClean="0"/>
              <a:t> </a:t>
            </a:r>
          </a:p>
        </p:txBody>
      </p:sp>
      <p:cxnSp>
        <p:nvCxnSpPr>
          <p:cNvPr id="41" name="رابط كسهم مستقيم 40"/>
          <p:cNvCxnSpPr/>
          <p:nvPr/>
        </p:nvCxnSpPr>
        <p:spPr>
          <a:xfrm flipH="1" flipV="1">
            <a:off x="4181821" y="4665538"/>
            <a:ext cx="1963242" cy="157171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25"/>
          <p:cNvSpPr/>
          <p:nvPr/>
        </p:nvSpPr>
        <p:spPr>
          <a:xfrm>
            <a:off x="5769404" y="6204343"/>
            <a:ext cx="1981200" cy="5486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</a:p>
          <a:p>
            <a:pPr algn="ctr"/>
            <a:r>
              <a:rPr lang="en-US" dirty="0" err="1" smtClean="0"/>
              <a:t>bulbospongiosus</a:t>
            </a:r>
            <a:r>
              <a:rPr lang="en-US" dirty="0" smtClean="0"/>
              <a:t> muscle</a:t>
            </a:r>
          </a:p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63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52"/>
          <a:stretch/>
        </p:blipFill>
        <p:spPr>
          <a:xfrm rot="19471915">
            <a:off x="3139567" y="272736"/>
            <a:ext cx="3273671" cy="6090857"/>
          </a:xfrm>
        </p:spPr>
      </p:pic>
      <p:cxnSp>
        <p:nvCxnSpPr>
          <p:cNvPr id="5" name="Straight Arrow Connector 13"/>
          <p:cNvCxnSpPr/>
          <p:nvPr/>
        </p:nvCxnSpPr>
        <p:spPr>
          <a:xfrm>
            <a:off x="2555776" y="3598168"/>
            <a:ext cx="1074440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32"/>
          <p:cNvSpPr/>
          <p:nvPr/>
        </p:nvSpPr>
        <p:spPr>
          <a:xfrm>
            <a:off x="879689" y="3255268"/>
            <a:ext cx="1676400" cy="685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Bulbourethral gland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1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0216"/>
            <a:ext cx="9252520" cy="6868216"/>
          </a:xfrm>
        </p:spPr>
      </p:pic>
      <p:sp>
        <p:nvSpPr>
          <p:cNvPr id="5" name="مستطيل 4"/>
          <p:cNvSpPr/>
          <p:nvPr/>
        </p:nvSpPr>
        <p:spPr>
          <a:xfrm>
            <a:off x="2915816" y="6309320"/>
            <a:ext cx="108012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13"/>
          <p:cNvCxnSpPr/>
          <p:nvPr/>
        </p:nvCxnSpPr>
        <p:spPr>
          <a:xfrm>
            <a:off x="1691680" y="3068960"/>
            <a:ext cx="2033695" cy="100811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32"/>
          <p:cNvSpPr/>
          <p:nvPr/>
        </p:nvSpPr>
        <p:spPr>
          <a:xfrm>
            <a:off x="179512" y="2569468"/>
            <a:ext cx="1676400" cy="685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Perineal</a:t>
            </a:r>
            <a:r>
              <a:rPr lang="en-US" dirty="0" smtClean="0"/>
              <a:t> membrane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28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U</a:t>
            </a:r>
            <a:r>
              <a:rPr lang="ar-SA" dirty="0" err="1" smtClean="0">
                <a:solidFill>
                  <a:schemeClr val="accent2">
                    <a:lumMod val="75000"/>
                  </a:schemeClr>
                </a:solidFill>
              </a:rPr>
              <a:t>rogenital</a:t>
            </a:r>
            <a:r>
              <a:rPr lang="ar-SA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D</a:t>
            </a:r>
            <a:r>
              <a:rPr lang="ar-SA" dirty="0" err="1" smtClean="0">
                <a:solidFill>
                  <a:schemeClr val="accent2">
                    <a:lumMod val="75000"/>
                  </a:schemeClr>
                </a:solidFill>
              </a:rPr>
              <a:t>iaphragm</a:t>
            </a:r>
            <a:r>
              <a:rPr lang="ar-SA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ar-SA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12776"/>
            <a:ext cx="6264696" cy="4713387"/>
          </a:xfrm>
        </p:spPr>
      </p:pic>
      <p:cxnSp>
        <p:nvCxnSpPr>
          <p:cNvPr id="5" name="Straight Arrow Connector 13"/>
          <p:cNvCxnSpPr/>
          <p:nvPr/>
        </p:nvCxnSpPr>
        <p:spPr>
          <a:xfrm flipH="1">
            <a:off x="6389671" y="2204864"/>
            <a:ext cx="1710721" cy="72008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32"/>
          <p:cNvSpPr/>
          <p:nvPr/>
        </p:nvSpPr>
        <p:spPr>
          <a:xfrm>
            <a:off x="8100392" y="1883668"/>
            <a:ext cx="936104" cy="685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Bulb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13"/>
          <p:cNvCxnSpPr/>
          <p:nvPr/>
        </p:nvCxnSpPr>
        <p:spPr>
          <a:xfrm flipV="1">
            <a:off x="1701618" y="3140968"/>
            <a:ext cx="1928031" cy="86409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3"/>
          <p:cNvCxnSpPr/>
          <p:nvPr/>
        </p:nvCxnSpPr>
        <p:spPr>
          <a:xfrm flipV="1">
            <a:off x="1691680" y="3797424"/>
            <a:ext cx="4697991" cy="20764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32"/>
          <p:cNvSpPr/>
          <p:nvPr/>
        </p:nvSpPr>
        <p:spPr>
          <a:xfrm>
            <a:off x="120120" y="3238500"/>
            <a:ext cx="1505920" cy="11178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superficial transverse </a:t>
            </a:r>
            <a:r>
              <a:rPr lang="en-US" dirty="0" err="1" smtClean="0"/>
              <a:t>perineal</a:t>
            </a:r>
            <a:r>
              <a:rPr lang="en-US" dirty="0" smtClean="0"/>
              <a:t> muscles</a:t>
            </a:r>
          </a:p>
        </p:txBody>
      </p:sp>
      <p:cxnSp>
        <p:nvCxnSpPr>
          <p:cNvPr id="15" name="Straight Arrow Connector 13"/>
          <p:cNvCxnSpPr/>
          <p:nvPr/>
        </p:nvCxnSpPr>
        <p:spPr>
          <a:xfrm flipH="1" flipV="1">
            <a:off x="5580112" y="4941168"/>
            <a:ext cx="2448273" cy="72008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3"/>
          <p:cNvCxnSpPr/>
          <p:nvPr/>
        </p:nvCxnSpPr>
        <p:spPr>
          <a:xfrm>
            <a:off x="4355976" y="1340768"/>
            <a:ext cx="72008" cy="144016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3"/>
          <p:cNvCxnSpPr/>
          <p:nvPr/>
        </p:nvCxnSpPr>
        <p:spPr>
          <a:xfrm>
            <a:off x="1613424" y="1628800"/>
            <a:ext cx="1518417" cy="94218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32"/>
          <p:cNvSpPr/>
          <p:nvPr/>
        </p:nvSpPr>
        <p:spPr>
          <a:xfrm>
            <a:off x="2879812" y="951410"/>
            <a:ext cx="2952328" cy="3985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bulbospongiosus</a:t>
            </a:r>
            <a:r>
              <a:rPr lang="en-US" dirty="0" smtClean="0"/>
              <a:t> muscle</a:t>
            </a:r>
          </a:p>
        </p:txBody>
      </p:sp>
      <p:sp>
        <p:nvSpPr>
          <p:cNvPr id="22" name="Rectangle 32"/>
          <p:cNvSpPr/>
          <p:nvPr/>
        </p:nvSpPr>
        <p:spPr>
          <a:xfrm>
            <a:off x="9938" y="1268760"/>
            <a:ext cx="1691680" cy="6965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ischiocavernosus</a:t>
            </a:r>
            <a:r>
              <a:rPr lang="en-US" sz="1600" dirty="0" smtClean="0"/>
              <a:t> muscle</a:t>
            </a:r>
          </a:p>
        </p:txBody>
      </p:sp>
      <p:cxnSp>
        <p:nvCxnSpPr>
          <p:cNvPr id="23" name="Straight Arrow Connector 13"/>
          <p:cNvCxnSpPr/>
          <p:nvPr/>
        </p:nvCxnSpPr>
        <p:spPr>
          <a:xfrm flipV="1">
            <a:off x="1613424" y="3742184"/>
            <a:ext cx="3246608" cy="148701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32"/>
          <p:cNvSpPr/>
          <p:nvPr/>
        </p:nvSpPr>
        <p:spPr>
          <a:xfrm>
            <a:off x="179512" y="5085184"/>
            <a:ext cx="1433912" cy="6965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Perineal</a:t>
            </a:r>
            <a:r>
              <a:rPr lang="en-US" sz="1600" dirty="0" smtClean="0"/>
              <a:t> body</a:t>
            </a:r>
          </a:p>
        </p:txBody>
      </p:sp>
      <p:sp>
        <p:nvSpPr>
          <p:cNvPr id="30" name="Rectangle 32"/>
          <p:cNvSpPr/>
          <p:nvPr/>
        </p:nvSpPr>
        <p:spPr>
          <a:xfrm>
            <a:off x="7710088" y="5312981"/>
            <a:ext cx="1433912" cy="6965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Levator</a:t>
            </a:r>
            <a:r>
              <a:rPr lang="en-US" sz="1600" dirty="0" smtClean="0"/>
              <a:t> </a:t>
            </a:r>
            <a:r>
              <a:rPr lang="en-US" sz="1600" dirty="0" err="1" smtClean="0"/>
              <a:t>ani</a:t>
            </a:r>
            <a:r>
              <a:rPr lang="en-US" sz="1600" dirty="0" smtClean="0"/>
              <a:t> </a:t>
            </a:r>
            <a:r>
              <a:rPr lang="en-US" sz="1600" dirty="0" err="1" smtClean="0"/>
              <a:t>mucsles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05515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Female System </a:t>
            </a:r>
            <a:endParaRPr lang="en-US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36" t="24376" r="10485" b="29595"/>
          <a:stretch/>
        </p:blipFill>
        <p:spPr>
          <a:xfrm>
            <a:off x="1979712" y="1484784"/>
            <a:ext cx="4752528" cy="3816424"/>
          </a:xfrm>
        </p:spPr>
      </p:pic>
      <p:cxnSp>
        <p:nvCxnSpPr>
          <p:cNvPr id="5" name="Straight Arrow Connector 13"/>
          <p:cNvCxnSpPr/>
          <p:nvPr/>
        </p:nvCxnSpPr>
        <p:spPr>
          <a:xfrm flipH="1">
            <a:off x="6012162" y="1808820"/>
            <a:ext cx="1032826" cy="97210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13"/>
          <p:cNvCxnSpPr/>
          <p:nvPr/>
        </p:nvCxnSpPr>
        <p:spPr>
          <a:xfrm>
            <a:off x="2195736" y="1389228"/>
            <a:ext cx="1440160" cy="1216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3"/>
          <p:cNvCxnSpPr/>
          <p:nvPr/>
        </p:nvCxnSpPr>
        <p:spPr>
          <a:xfrm flipH="1" flipV="1">
            <a:off x="6472280" y="2636912"/>
            <a:ext cx="1145416" cy="37181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13"/>
          <p:cNvCxnSpPr/>
          <p:nvPr/>
        </p:nvCxnSpPr>
        <p:spPr>
          <a:xfrm flipH="1" flipV="1">
            <a:off x="5868144" y="3429000"/>
            <a:ext cx="1584176" cy="28803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2"/>
          <p:cNvSpPr/>
          <p:nvPr/>
        </p:nvSpPr>
        <p:spPr>
          <a:xfrm>
            <a:off x="6948264" y="4388651"/>
            <a:ext cx="936104" cy="4805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isthmus</a:t>
            </a:r>
          </a:p>
        </p:txBody>
      </p:sp>
      <p:sp>
        <p:nvSpPr>
          <p:cNvPr id="11" name="Rectangle 32"/>
          <p:cNvSpPr/>
          <p:nvPr/>
        </p:nvSpPr>
        <p:spPr>
          <a:xfrm>
            <a:off x="7617696" y="2752255"/>
            <a:ext cx="1433912" cy="4607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infundibulum</a:t>
            </a:r>
          </a:p>
        </p:txBody>
      </p:sp>
      <p:sp>
        <p:nvSpPr>
          <p:cNvPr id="12" name="Rectangle 32"/>
          <p:cNvSpPr/>
          <p:nvPr/>
        </p:nvSpPr>
        <p:spPr>
          <a:xfrm>
            <a:off x="1645839" y="1040960"/>
            <a:ext cx="792088" cy="3482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uterus</a:t>
            </a:r>
          </a:p>
        </p:txBody>
      </p:sp>
      <p:sp>
        <p:nvSpPr>
          <p:cNvPr id="13" name="Rectangle 32"/>
          <p:cNvSpPr/>
          <p:nvPr/>
        </p:nvSpPr>
        <p:spPr>
          <a:xfrm>
            <a:off x="7015951" y="1637188"/>
            <a:ext cx="800730" cy="3600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ovary</a:t>
            </a:r>
          </a:p>
        </p:txBody>
      </p:sp>
      <p:sp>
        <p:nvSpPr>
          <p:cNvPr id="20" name="Rectangle 32"/>
          <p:cNvSpPr/>
          <p:nvPr/>
        </p:nvSpPr>
        <p:spPr>
          <a:xfrm>
            <a:off x="7436216" y="3486671"/>
            <a:ext cx="1096224" cy="4607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ampulla</a:t>
            </a:r>
          </a:p>
        </p:txBody>
      </p:sp>
      <p:cxnSp>
        <p:nvCxnSpPr>
          <p:cNvPr id="22" name="Straight Arrow Connector 13"/>
          <p:cNvCxnSpPr/>
          <p:nvPr/>
        </p:nvCxnSpPr>
        <p:spPr>
          <a:xfrm flipH="1" flipV="1">
            <a:off x="5292080" y="3356992"/>
            <a:ext cx="1656184" cy="1152129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13"/>
          <p:cNvCxnSpPr/>
          <p:nvPr/>
        </p:nvCxnSpPr>
        <p:spPr>
          <a:xfrm flipV="1">
            <a:off x="1619672" y="3356992"/>
            <a:ext cx="1152128" cy="28803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32"/>
          <p:cNvSpPr/>
          <p:nvPr/>
        </p:nvSpPr>
        <p:spPr>
          <a:xfrm>
            <a:off x="395536" y="3356992"/>
            <a:ext cx="1227828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Fallopian tube</a:t>
            </a:r>
          </a:p>
        </p:txBody>
      </p:sp>
      <p:cxnSp>
        <p:nvCxnSpPr>
          <p:cNvPr id="29" name="Straight Arrow Connector 13"/>
          <p:cNvCxnSpPr/>
          <p:nvPr/>
        </p:nvCxnSpPr>
        <p:spPr>
          <a:xfrm flipH="1">
            <a:off x="5292080" y="1389228"/>
            <a:ext cx="504056" cy="181561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2"/>
          <p:cNvSpPr/>
          <p:nvPr/>
        </p:nvSpPr>
        <p:spPr>
          <a:xfrm>
            <a:off x="4932040" y="921977"/>
            <a:ext cx="154024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Ligament of ovary</a:t>
            </a:r>
          </a:p>
        </p:txBody>
      </p:sp>
      <p:cxnSp>
        <p:nvCxnSpPr>
          <p:cNvPr id="35" name="Straight Arrow Connector 13"/>
          <p:cNvCxnSpPr/>
          <p:nvPr/>
        </p:nvCxnSpPr>
        <p:spPr>
          <a:xfrm>
            <a:off x="1547664" y="2420888"/>
            <a:ext cx="1152128" cy="41491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2"/>
          <p:cNvSpPr/>
          <p:nvPr/>
        </p:nvSpPr>
        <p:spPr>
          <a:xfrm>
            <a:off x="391844" y="2290991"/>
            <a:ext cx="1227828" cy="2597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 smtClean="0"/>
          </a:p>
          <a:p>
            <a:pPr algn="ctr"/>
            <a:r>
              <a:rPr lang="en-US" sz="1600" dirty="0" smtClean="0"/>
              <a:t>fimbriae</a:t>
            </a:r>
          </a:p>
          <a:p>
            <a:pPr algn="ctr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25725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12776"/>
            <a:ext cx="5256584" cy="4525963"/>
          </a:xfrm>
        </p:spPr>
      </p:pic>
      <p:cxnSp>
        <p:nvCxnSpPr>
          <p:cNvPr id="5" name="Straight Arrow Connector 13"/>
          <p:cNvCxnSpPr/>
          <p:nvPr/>
        </p:nvCxnSpPr>
        <p:spPr>
          <a:xfrm flipH="1" flipV="1">
            <a:off x="5652120" y="3687216"/>
            <a:ext cx="936104" cy="233407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13"/>
          <p:cNvCxnSpPr/>
          <p:nvPr/>
        </p:nvCxnSpPr>
        <p:spPr>
          <a:xfrm>
            <a:off x="4355976" y="1412776"/>
            <a:ext cx="72008" cy="158417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2"/>
          <p:cNvSpPr/>
          <p:nvPr/>
        </p:nvSpPr>
        <p:spPr>
          <a:xfrm>
            <a:off x="5818104" y="6021288"/>
            <a:ext cx="154024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Ligament of ovary</a:t>
            </a:r>
          </a:p>
        </p:txBody>
      </p:sp>
      <p:sp>
        <p:nvSpPr>
          <p:cNvPr id="11" name="Rectangle 32"/>
          <p:cNvSpPr/>
          <p:nvPr/>
        </p:nvSpPr>
        <p:spPr>
          <a:xfrm>
            <a:off x="3585856" y="950611"/>
            <a:ext cx="154024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Fundus of the uterus</a:t>
            </a:r>
          </a:p>
        </p:txBody>
      </p:sp>
      <p:cxnSp>
        <p:nvCxnSpPr>
          <p:cNvPr id="13" name="Straight Arrow Connector 13"/>
          <p:cNvCxnSpPr/>
          <p:nvPr/>
        </p:nvCxnSpPr>
        <p:spPr>
          <a:xfrm flipH="1">
            <a:off x="6740624" y="1891712"/>
            <a:ext cx="495672" cy="67319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6120172" y="1340768"/>
            <a:ext cx="972108" cy="141004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32"/>
          <p:cNvSpPr/>
          <p:nvPr/>
        </p:nvSpPr>
        <p:spPr>
          <a:xfrm>
            <a:off x="7236296" y="1660629"/>
            <a:ext cx="154024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Broad ligament</a:t>
            </a:r>
          </a:p>
        </p:txBody>
      </p:sp>
      <p:sp>
        <p:nvSpPr>
          <p:cNvPr id="18" name="Rectangle 32"/>
          <p:cNvSpPr/>
          <p:nvPr/>
        </p:nvSpPr>
        <p:spPr>
          <a:xfrm>
            <a:off x="6893024" y="867501"/>
            <a:ext cx="154024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Round ligament</a:t>
            </a:r>
          </a:p>
        </p:txBody>
      </p:sp>
    </p:spTree>
    <p:extLst>
      <p:ext uri="{BB962C8B-B14F-4D97-AF65-F5344CB8AC3E}">
        <p14:creationId xmlns:p14="http://schemas.microsoft.com/office/powerpoint/2010/main" val="369348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hipbone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" y="1672431"/>
            <a:ext cx="6962775" cy="4381500"/>
          </a:xfrm>
        </p:spPr>
      </p:pic>
    </p:spTree>
    <p:extLst>
      <p:ext uri="{BB962C8B-B14F-4D97-AF65-F5344CB8AC3E}">
        <p14:creationId xmlns:p14="http://schemas.microsoft.com/office/powerpoint/2010/main" val="318081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7" t="5653" r="247" b="6217"/>
          <a:stretch/>
        </p:blipFill>
        <p:spPr>
          <a:xfrm>
            <a:off x="2267744" y="978011"/>
            <a:ext cx="4497640" cy="4786685"/>
          </a:xfrm>
        </p:spPr>
      </p:pic>
      <p:cxnSp>
        <p:nvCxnSpPr>
          <p:cNvPr id="5" name="Straight Arrow Connector 13"/>
          <p:cNvCxnSpPr>
            <a:stCxn id="17" idx="0"/>
          </p:cNvCxnSpPr>
          <p:nvPr/>
        </p:nvCxnSpPr>
        <p:spPr>
          <a:xfrm flipH="1" flipV="1">
            <a:off x="4211960" y="4581128"/>
            <a:ext cx="1102540" cy="1239194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13"/>
          <p:cNvCxnSpPr/>
          <p:nvPr/>
        </p:nvCxnSpPr>
        <p:spPr>
          <a:xfrm>
            <a:off x="1772072" y="3797424"/>
            <a:ext cx="1489354" cy="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3"/>
          <p:cNvCxnSpPr/>
          <p:nvPr/>
        </p:nvCxnSpPr>
        <p:spPr>
          <a:xfrm flipV="1">
            <a:off x="1924472" y="4869160"/>
            <a:ext cx="1423392" cy="720080"/>
          </a:xfrm>
          <a:prstGeom prst="straightConnector1">
            <a:avLst/>
          </a:prstGeom>
          <a:ln w="127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13"/>
          <p:cNvCxnSpPr/>
          <p:nvPr/>
        </p:nvCxnSpPr>
        <p:spPr>
          <a:xfrm flipV="1">
            <a:off x="2771800" y="5013176"/>
            <a:ext cx="489626" cy="9615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3"/>
          <p:cNvCxnSpPr/>
          <p:nvPr/>
        </p:nvCxnSpPr>
        <p:spPr>
          <a:xfrm flipH="1" flipV="1">
            <a:off x="3680284" y="5013176"/>
            <a:ext cx="210372" cy="936104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3"/>
          <p:cNvCxnSpPr/>
          <p:nvPr/>
        </p:nvCxnSpPr>
        <p:spPr>
          <a:xfrm flipV="1">
            <a:off x="1924472" y="4149080"/>
            <a:ext cx="2431504" cy="216024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2"/>
          <p:cNvSpPr/>
          <p:nvPr/>
        </p:nvSpPr>
        <p:spPr>
          <a:xfrm>
            <a:off x="1001952" y="5358157"/>
            <a:ext cx="92252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clitoris</a:t>
            </a:r>
          </a:p>
        </p:txBody>
      </p:sp>
      <p:sp>
        <p:nvSpPr>
          <p:cNvPr id="16" name="Rectangle 32"/>
          <p:cNvSpPr/>
          <p:nvPr/>
        </p:nvSpPr>
        <p:spPr>
          <a:xfrm>
            <a:off x="3419872" y="5931156"/>
            <a:ext cx="108277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labia</a:t>
            </a:r>
          </a:p>
          <a:p>
            <a:pPr algn="ctr"/>
            <a:r>
              <a:rPr lang="en-US" sz="1600" dirty="0" err="1" smtClean="0"/>
              <a:t>minora</a:t>
            </a:r>
            <a:endParaRPr lang="en-US" sz="1600" dirty="0" smtClean="0"/>
          </a:p>
        </p:txBody>
      </p:sp>
      <p:sp>
        <p:nvSpPr>
          <p:cNvPr id="17" name="Rectangle 32"/>
          <p:cNvSpPr/>
          <p:nvPr/>
        </p:nvSpPr>
        <p:spPr>
          <a:xfrm>
            <a:off x="4788024" y="5820322"/>
            <a:ext cx="1052952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vagina</a:t>
            </a:r>
          </a:p>
        </p:txBody>
      </p:sp>
      <p:sp>
        <p:nvSpPr>
          <p:cNvPr id="18" name="Rectangle 32"/>
          <p:cNvSpPr/>
          <p:nvPr/>
        </p:nvSpPr>
        <p:spPr>
          <a:xfrm>
            <a:off x="231832" y="3566341"/>
            <a:ext cx="154024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Fundus of the uterus</a:t>
            </a:r>
          </a:p>
        </p:txBody>
      </p:sp>
      <p:sp>
        <p:nvSpPr>
          <p:cNvPr id="19" name="Rectangle 32"/>
          <p:cNvSpPr/>
          <p:nvPr/>
        </p:nvSpPr>
        <p:spPr>
          <a:xfrm>
            <a:off x="1115616" y="4149080"/>
            <a:ext cx="808856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cervix</a:t>
            </a:r>
          </a:p>
        </p:txBody>
      </p:sp>
      <p:sp>
        <p:nvSpPr>
          <p:cNvPr id="30" name="Rectangle 32"/>
          <p:cNvSpPr/>
          <p:nvPr/>
        </p:nvSpPr>
        <p:spPr>
          <a:xfrm>
            <a:off x="1859048" y="5972721"/>
            <a:ext cx="1152128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labia </a:t>
            </a:r>
            <a:r>
              <a:rPr lang="en-US" sz="1600" dirty="0" err="1" smtClean="0"/>
              <a:t>majora</a:t>
            </a:r>
            <a:endParaRPr lang="en-US" sz="1600" dirty="0" smtClean="0"/>
          </a:p>
        </p:txBody>
      </p:sp>
      <p:cxnSp>
        <p:nvCxnSpPr>
          <p:cNvPr id="33" name="Straight Arrow Connector 13"/>
          <p:cNvCxnSpPr/>
          <p:nvPr/>
        </p:nvCxnSpPr>
        <p:spPr>
          <a:xfrm flipH="1" flipV="1">
            <a:off x="4572000" y="4365104"/>
            <a:ext cx="2880320" cy="1524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2"/>
          <p:cNvSpPr/>
          <p:nvPr/>
        </p:nvSpPr>
        <p:spPr>
          <a:xfrm>
            <a:off x="7452320" y="4028507"/>
            <a:ext cx="1691680" cy="680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Recto-uterine(Pouch of Douglas)</a:t>
            </a:r>
          </a:p>
        </p:txBody>
      </p:sp>
      <p:cxnSp>
        <p:nvCxnSpPr>
          <p:cNvPr id="37" name="Straight Arrow Connector 13"/>
          <p:cNvCxnSpPr/>
          <p:nvPr/>
        </p:nvCxnSpPr>
        <p:spPr>
          <a:xfrm flipV="1">
            <a:off x="1520044" y="4380162"/>
            <a:ext cx="2619908" cy="488998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32"/>
          <p:cNvSpPr/>
          <p:nvPr/>
        </p:nvSpPr>
        <p:spPr>
          <a:xfrm>
            <a:off x="5557" y="4708837"/>
            <a:ext cx="154024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Vesicouterine</a:t>
            </a:r>
            <a:r>
              <a:rPr lang="en-US" sz="1600" dirty="0" smtClean="0"/>
              <a:t> pouch</a:t>
            </a:r>
          </a:p>
        </p:txBody>
      </p:sp>
    </p:spTree>
    <p:extLst>
      <p:ext uri="{BB962C8B-B14F-4D97-AF65-F5344CB8AC3E}">
        <p14:creationId xmlns:p14="http://schemas.microsoft.com/office/powerpoint/2010/main" val="3481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0"/>
          <a:stretch/>
        </p:blipFill>
        <p:spPr>
          <a:xfrm>
            <a:off x="-1865" y="1"/>
            <a:ext cx="4412822" cy="4005064"/>
          </a:xfrm>
        </p:spPr>
      </p:pic>
      <p:cxnSp>
        <p:nvCxnSpPr>
          <p:cNvPr id="5" name="Straight Arrow Connector 13"/>
          <p:cNvCxnSpPr/>
          <p:nvPr/>
        </p:nvCxnSpPr>
        <p:spPr>
          <a:xfrm flipH="1">
            <a:off x="2915816" y="1052736"/>
            <a:ext cx="1584176" cy="504056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32"/>
          <p:cNvSpPr/>
          <p:nvPr/>
        </p:nvSpPr>
        <p:spPr>
          <a:xfrm>
            <a:off x="4499992" y="692696"/>
            <a:ext cx="1368152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Vesicouterine</a:t>
            </a:r>
            <a:r>
              <a:rPr lang="en-US" sz="1600" dirty="0" smtClean="0"/>
              <a:t> pouch</a:t>
            </a: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5" b="10261"/>
          <a:stretch/>
        </p:blipFill>
        <p:spPr>
          <a:xfrm>
            <a:off x="4695400" y="2420888"/>
            <a:ext cx="4448600" cy="4437112"/>
          </a:xfrm>
          <a:prstGeom prst="rect">
            <a:avLst/>
          </a:prstGeom>
        </p:spPr>
      </p:pic>
      <p:cxnSp>
        <p:nvCxnSpPr>
          <p:cNvPr id="10" name="Straight Arrow Connector 13"/>
          <p:cNvCxnSpPr/>
          <p:nvPr/>
        </p:nvCxnSpPr>
        <p:spPr>
          <a:xfrm flipV="1">
            <a:off x="3923928" y="5049180"/>
            <a:ext cx="2880320" cy="756084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3"/>
          <p:cNvCxnSpPr/>
          <p:nvPr/>
        </p:nvCxnSpPr>
        <p:spPr>
          <a:xfrm>
            <a:off x="4355976" y="4437112"/>
            <a:ext cx="2160240" cy="36004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32"/>
          <p:cNvSpPr/>
          <p:nvPr/>
        </p:nvSpPr>
        <p:spPr>
          <a:xfrm>
            <a:off x="3203848" y="4194473"/>
            <a:ext cx="1152128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labia </a:t>
            </a:r>
            <a:r>
              <a:rPr lang="en-US" sz="1600" dirty="0" err="1" smtClean="0"/>
              <a:t>majora</a:t>
            </a:r>
            <a:endParaRPr lang="en-US" sz="1600" dirty="0" smtClean="0"/>
          </a:p>
        </p:txBody>
      </p:sp>
      <p:sp>
        <p:nvSpPr>
          <p:cNvPr id="15" name="Rectangle 32"/>
          <p:cNvSpPr/>
          <p:nvPr/>
        </p:nvSpPr>
        <p:spPr>
          <a:xfrm>
            <a:off x="2878487" y="5574181"/>
            <a:ext cx="108277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labia</a:t>
            </a:r>
          </a:p>
          <a:p>
            <a:pPr algn="ctr"/>
            <a:r>
              <a:rPr lang="en-US" sz="1600" dirty="0" err="1" smtClean="0"/>
              <a:t>minora</a:t>
            </a:r>
            <a:endParaRPr lang="en-US" sz="1600" dirty="0" smtClean="0"/>
          </a:p>
        </p:txBody>
      </p:sp>
      <p:cxnSp>
        <p:nvCxnSpPr>
          <p:cNvPr id="16" name="Straight Arrow Connector 13"/>
          <p:cNvCxnSpPr/>
          <p:nvPr/>
        </p:nvCxnSpPr>
        <p:spPr>
          <a:xfrm flipH="1" flipV="1">
            <a:off x="1515318" y="1748610"/>
            <a:ext cx="3289474" cy="384246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3"/>
          <p:cNvCxnSpPr/>
          <p:nvPr/>
        </p:nvCxnSpPr>
        <p:spPr>
          <a:xfrm flipV="1">
            <a:off x="539552" y="1559719"/>
            <a:ext cx="432048" cy="2634754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32"/>
          <p:cNvSpPr/>
          <p:nvPr/>
        </p:nvSpPr>
        <p:spPr>
          <a:xfrm>
            <a:off x="179512" y="4194473"/>
            <a:ext cx="1800200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posterior vaginal fornix</a:t>
            </a:r>
          </a:p>
        </p:txBody>
      </p:sp>
      <p:sp>
        <p:nvSpPr>
          <p:cNvPr id="21" name="Rectangle 32"/>
          <p:cNvSpPr/>
          <p:nvPr/>
        </p:nvSpPr>
        <p:spPr>
          <a:xfrm>
            <a:off x="4804792" y="1901773"/>
            <a:ext cx="1711424" cy="462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anterior vaginal fornix</a:t>
            </a:r>
          </a:p>
        </p:txBody>
      </p:sp>
    </p:spTree>
    <p:extLst>
      <p:ext uri="{BB962C8B-B14F-4D97-AF65-F5344CB8AC3E}">
        <p14:creationId xmlns:p14="http://schemas.microsoft.com/office/powerpoint/2010/main" val="251280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عنصر نائب للمحتوى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733"/>
            <a:ext cx="9180512" cy="3884781"/>
          </a:xfrm>
        </p:spPr>
      </p:pic>
      <p:sp>
        <p:nvSpPr>
          <p:cNvPr id="8" name="مستطيل 7"/>
          <p:cNvSpPr/>
          <p:nvPr/>
        </p:nvSpPr>
        <p:spPr>
          <a:xfrm>
            <a:off x="3779912" y="0"/>
            <a:ext cx="1728192" cy="764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290217"/>
            <a:ext cx="9180512" cy="3598661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5550053" y="3290217"/>
            <a:ext cx="1080120" cy="2997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5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86569"/>
            <a:ext cx="7017968" cy="5505475"/>
          </a:xfrm>
        </p:spPr>
      </p:pic>
      <p:sp>
        <p:nvSpPr>
          <p:cNvPr id="5" name="مستطيل 4"/>
          <p:cNvSpPr/>
          <p:nvPr/>
        </p:nvSpPr>
        <p:spPr>
          <a:xfrm>
            <a:off x="5796136" y="797523"/>
            <a:ext cx="1656184" cy="3992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مستطيل 5"/>
          <p:cNvSpPr/>
          <p:nvPr/>
        </p:nvSpPr>
        <p:spPr>
          <a:xfrm>
            <a:off x="6804248" y="2564904"/>
            <a:ext cx="1080120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مستطيل 6"/>
          <p:cNvSpPr/>
          <p:nvPr/>
        </p:nvSpPr>
        <p:spPr>
          <a:xfrm>
            <a:off x="3059832" y="497726"/>
            <a:ext cx="1080120" cy="2997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6372200" y="2132856"/>
            <a:ext cx="1512168" cy="2997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82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9525" cy="6858000"/>
          </a:xfrm>
        </p:spPr>
      </p:pic>
      <p:sp>
        <p:nvSpPr>
          <p:cNvPr id="5" name="مستطيل 4"/>
          <p:cNvSpPr/>
          <p:nvPr/>
        </p:nvSpPr>
        <p:spPr>
          <a:xfrm>
            <a:off x="2195736" y="4293096"/>
            <a:ext cx="108012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0"/>
            <a:ext cx="5148063" cy="6858000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6090113" y="4371432"/>
            <a:ext cx="1080120" cy="5697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5364088" y="3789040"/>
            <a:ext cx="108012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45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ar-SA" dirty="0" smtClean="0">
                <a:solidFill>
                  <a:schemeClr val="accent2">
                    <a:lumMod val="75000"/>
                  </a:schemeClr>
                </a:solidFill>
              </a:rPr>
              <a:t>في اشياء </a:t>
            </a:r>
            <a:r>
              <a:rPr lang="ar-SA" dirty="0" err="1" smtClean="0">
                <a:solidFill>
                  <a:schemeClr val="accent2">
                    <a:lumMod val="75000"/>
                  </a:schemeClr>
                </a:solidFill>
              </a:rPr>
              <a:t>ماقدرت</a:t>
            </a:r>
            <a:r>
              <a:rPr lang="ar-SA" dirty="0" smtClean="0">
                <a:solidFill>
                  <a:schemeClr val="accent2">
                    <a:lumMod val="75000"/>
                  </a:schemeClr>
                </a:solidFill>
              </a:rPr>
              <a:t> احطها بكتبها لكم :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Superior and inferior rami in pubis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Pelvic nerves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Anal and urogenital triangles in both male and females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Pampiniform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plexus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7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541368" y="5917034"/>
            <a:ext cx="2602632" cy="940966"/>
          </a:xfrm>
        </p:spPr>
        <p:txBody>
          <a:bodyPr>
            <a:normAutofit/>
          </a:bodyPr>
          <a:lstStyle/>
          <a:p>
            <a:pPr algn="r"/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</a:rPr>
              <a:t>Nourah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</a:rPr>
              <a:t>alduhiem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3800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Good luck </a:t>
            </a:r>
            <a:endParaRPr lang="en-US" sz="13800" dirty="0">
              <a:solidFill>
                <a:schemeClr val="accent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9774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372" y="642132"/>
            <a:ext cx="5328592" cy="4525963"/>
          </a:xfrm>
        </p:spPr>
      </p:pic>
      <p:cxnSp>
        <p:nvCxnSpPr>
          <p:cNvPr id="6" name="رابط كسهم مستقيم 5"/>
          <p:cNvCxnSpPr/>
          <p:nvPr/>
        </p:nvCxnSpPr>
        <p:spPr>
          <a:xfrm flipH="1">
            <a:off x="6682128" y="692696"/>
            <a:ext cx="482160" cy="144016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ربع نص 6"/>
          <p:cNvSpPr txBox="1"/>
          <p:nvPr/>
        </p:nvSpPr>
        <p:spPr>
          <a:xfrm>
            <a:off x="6516216" y="260648"/>
            <a:ext cx="11521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Iliac crest</a:t>
            </a:r>
            <a:endParaRPr lang="en-US" dirty="0"/>
          </a:p>
        </p:txBody>
      </p:sp>
      <p:cxnSp>
        <p:nvCxnSpPr>
          <p:cNvPr id="8" name="رابط كسهم مستقيم 7"/>
          <p:cNvCxnSpPr/>
          <p:nvPr/>
        </p:nvCxnSpPr>
        <p:spPr>
          <a:xfrm flipH="1">
            <a:off x="6444008" y="2204864"/>
            <a:ext cx="1224336" cy="44420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7668344" y="1997974"/>
            <a:ext cx="11521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Iliac fossa</a:t>
            </a:r>
            <a:endParaRPr lang="en-US" dirty="0"/>
          </a:p>
        </p:txBody>
      </p:sp>
      <p:cxnSp>
        <p:nvCxnSpPr>
          <p:cNvPr id="13" name="رابط كسهم مستقيم 12"/>
          <p:cNvCxnSpPr/>
          <p:nvPr/>
        </p:nvCxnSpPr>
        <p:spPr>
          <a:xfrm flipH="1" flipV="1">
            <a:off x="6491160" y="3429000"/>
            <a:ext cx="864096" cy="136815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flipH="1" flipV="1">
            <a:off x="6682408" y="3068960"/>
            <a:ext cx="1166264" cy="7200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7848672" y="2883610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Anterior superior iliac spine</a:t>
            </a:r>
            <a:endParaRPr lang="en-US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7355256" y="4438782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Anterior inferior iliac spine</a:t>
            </a:r>
            <a:endParaRPr lang="en-US" dirty="0"/>
          </a:p>
        </p:txBody>
      </p:sp>
      <p:cxnSp>
        <p:nvCxnSpPr>
          <p:cNvPr id="20" name="رابط كسهم مستقيم 19"/>
          <p:cNvCxnSpPr/>
          <p:nvPr/>
        </p:nvCxnSpPr>
        <p:spPr>
          <a:xfrm flipV="1">
            <a:off x="2094696" y="4661144"/>
            <a:ext cx="605096" cy="25202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/>
          <p:cNvSpPr txBox="1"/>
          <p:nvPr/>
        </p:nvSpPr>
        <p:spPr>
          <a:xfrm>
            <a:off x="1014576" y="4628720"/>
            <a:ext cx="108012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Body of ischium</a:t>
            </a:r>
            <a:endParaRPr lang="en-US" dirty="0"/>
          </a:p>
        </p:txBody>
      </p:sp>
      <p:cxnSp>
        <p:nvCxnSpPr>
          <p:cNvPr id="23" name="رابط كسهم مستقيم 22"/>
          <p:cNvCxnSpPr/>
          <p:nvPr/>
        </p:nvCxnSpPr>
        <p:spPr>
          <a:xfrm flipH="1" flipV="1">
            <a:off x="5882696" y="4566119"/>
            <a:ext cx="705528" cy="79599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مربع نص 24"/>
          <p:cNvSpPr txBox="1"/>
          <p:nvPr/>
        </p:nvSpPr>
        <p:spPr>
          <a:xfrm>
            <a:off x="6444008" y="5362112"/>
            <a:ext cx="122433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Ischial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 tuberosity</a:t>
            </a:r>
            <a:endParaRPr lang="en-US" dirty="0"/>
          </a:p>
        </p:txBody>
      </p:sp>
      <p:cxnSp>
        <p:nvCxnSpPr>
          <p:cNvPr id="26" name="رابط كسهم مستقيم 25"/>
          <p:cNvCxnSpPr/>
          <p:nvPr/>
        </p:nvCxnSpPr>
        <p:spPr>
          <a:xfrm flipV="1">
            <a:off x="4355976" y="4018068"/>
            <a:ext cx="230420" cy="1399625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مربع نص 29"/>
          <p:cNvSpPr txBox="1"/>
          <p:nvPr/>
        </p:nvSpPr>
        <p:spPr>
          <a:xfrm>
            <a:off x="3628584" y="5423018"/>
            <a:ext cx="79940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Pubic crest</a:t>
            </a:r>
            <a:endParaRPr lang="en-US" dirty="0"/>
          </a:p>
        </p:txBody>
      </p:sp>
      <p:cxnSp>
        <p:nvCxnSpPr>
          <p:cNvPr id="32" name="رابط كسهم مستقيم 31"/>
          <p:cNvCxnSpPr/>
          <p:nvPr/>
        </p:nvCxnSpPr>
        <p:spPr>
          <a:xfrm flipH="1" flipV="1">
            <a:off x="5026944" y="4018068"/>
            <a:ext cx="337144" cy="121113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مربع نص 38"/>
          <p:cNvSpPr txBox="1"/>
          <p:nvPr/>
        </p:nvSpPr>
        <p:spPr>
          <a:xfrm>
            <a:off x="4751920" y="5229200"/>
            <a:ext cx="122433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Pubic tubercle</a:t>
            </a:r>
            <a:endParaRPr lang="en-US" dirty="0"/>
          </a:p>
        </p:txBody>
      </p:sp>
      <p:cxnSp>
        <p:nvCxnSpPr>
          <p:cNvPr id="40" name="رابط كسهم مستقيم 39"/>
          <p:cNvCxnSpPr/>
          <p:nvPr/>
        </p:nvCxnSpPr>
        <p:spPr>
          <a:xfrm flipV="1">
            <a:off x="3131840" y="4213360"/>
            <a:ext cx="1090872" cy="1339005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مربع نص 41"/>
          <p:cNvSpPr txBox="1"/>
          <p:nvPr/>
        </p:nvSpPr>
        <p:spPr>
          <a:xfrm>
            <a:off x="1979712" y="5541165"/>
            <a:ext cx="133944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Symphysis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 pubic</a:t>
            </a:r>
            <a:endParaRPr lang="en-US" dirty="0"/>
          </a:p>
        </p:txBody>
      </p:sp>
      <p:cxnSp>
        <p:nvCxnSpPr>
          <p:cNvPr id="43" name="رابط كسهم مستقيم 42"/>
          <p:cNvCxnSpPr/>
          <p:nvPr/>
        </p:nvCxnSpPr>
        <p:spPr>
          <a:xfrm flipH="1">
            <a:off x="4586396" y="768479"/>
            <a:ext cx="849700" cy="188059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مربع نص 49"/>
          <p:cNvSpPr txBox="1"/>
          <p:nvPr/>
        </p:nvSpPr>
        <p:spPr>
          <a:xfrm>
            <a:off x="4860204" y="121896"/>
            <a:ext cx="1368152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Sacral promontory </a:t>
            </a:r>
          </a:p>
        </p:txBody>
      </p:sp>
      <p:cxnSp>
        <p:nvCxnSpPr>
          <p:cNvPr id="51" name="رابط كسهم مستقيم 50"/>
          <p:cNvCxnSpPr/>
          <p:nvPr/>
        </p:nvCxnSpPr>
        <p:spPr>
          <a:xfrm>
            <a:off x="2397244" y="768479"/>
            <a:ext cx="1094636" cy="188059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مربع نص 52"/>
          <p:cNvSpPr txBox="1"/>
          <p:nvPr/>
        </p:nvSpPr>
        <p:spPr>
          <a:xfrm>
            <a:off x="1968480" y="406095"/>
            <a:ext cx="70224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Ala</a:t>
            </a:r>
            <a:endParaRPr lang="en-US" dirty="0"/>
          </a:p>
        </p:txBody>
      </p:sp>
      <p:cxnSp>
        <p:nvCxnSpPr>
          <p:cNvPr id="54" name="رابط كسهم مستقيم 53"/>
          <p:cNvCxnSpPr/>
          <p:nvPr/>
        </p:nvCxnSpPr>
        <p:spPr>
          <a:xfrm flipH="1">
            <a:off x="5112156" y="1412776"/>
            <a:ext cx="770540" cy="1236295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مربع نص 56"/>
          <p:cNvSpPr txBox="1"/>
          <p:nvPr/>
        </p:nvSpPr>
        <p:spPr>
          <a:xfrm>
            <a:off x="5625132" y="1043444"/>
            <a:ext cx="70224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Ala</a:t>
            </a:r>
            <a:endParaRPr lang="en-US" dirty="0"/>
          </a:p>
        </p:txBody>
      </p:sp>
      <p:cxnSp>
        <p:nvCxnSpPr>
          <p:cNvPr id="58" name="رابط كسهم مستقيم 57"/>
          <p:cNvCxnSpPr/>
          <p:nvPr/>
        </p:nvCxnSpPr>
        <p:spPr>
          <a:xfrm flipV="1">
            <a:off x="1691680" y="3345275"/>
            <a:ext cx="2224888" cy="22774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رابط كسهم مستقيم 61"/>
          <p:cNvCxnSpPr/>
          <p:nvPr/>
        </p:nvCxnSpPr>
        <p:spPr>
          <a:xfrm>
            <a:off x="1691680" y="3573016"/>
            <a:ext cx="2224888" cy="11387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مربع نص 66"/>
          <p:cNvSpPr txBox="1"/>
          <p:nvPr/>
        </p:nvSpPr>
        <p:spPr>
          <a:xfrm>
            <a:off x="323528" y="3249850"/>
            <a:ext cx="1368152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anterior sacral foramina</a:t>
            </a:r>
            <a:endParaRPr lang="ar-SA" dirty="0"/>
          </a:p>
        </p:txBody>
      </p:sp>
      <p:cxnSp>
        <p:nvCxnSpPr>
          <p:cNvPr id="69" name="رابط كسهم مستقيم 68"/>
          <p:cNvCxnSpPr/>
          <p:nvPr/>
        </p:nvCxnSpPr>
        <p:spPr>
          <a:xfrm>
            <a:off x="1554636" y="2132856"/>
            <a:ext cx="1577204" cy="64807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مربع نص 72"/>
          <p:cNvSpPr txBox="1"/>
          <p:nvPr/>
        </p:nvSpPr>
        <p:spPr>
          <a:xfrm>
            <a:off x="323528" y="1780636"/>
            <a:ext cx="1245212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Sacroiliac joint</a:t>
            </a:r>
            <a:endParaRPr lang="en-US" dirty="0"/>
          </a:p>
        </p:txBody>
      </p:sp>
      <p:cxnSp>
        <p:nvCxnSpPr>
          <p:cNvPr id="77" name="رابط كسهم مستقيم 76"/>
          <p:cNvCxnSpPr/>
          <p:nvPr/>
        </p:nvCxnSpPr>
        <p:spPr>
          <a:xfrm>
            <a:off x="3552876" y="546375"/>
            <a:ext cx="684020" cy="188059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مربع نص 78"/>
          <p:cNvSpPr txBox="1"/>
          <p:nvPr/>
        </p:nvSpPr>
        <p:spPr>
          <a:xfrm>
            <a:off x="2933700" y="45205"/>
            <a:ext cx="155537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Lumbosacral joint</a:t>
            </a:r>
          </a:p>
        </p:txBody>
      </p:sp>
    </p:spTree>
    <p:extLst>
      <p:ext uri="{BB962C8B-B14F-4D97-AF65-F5344CB8AC3E}">
        <p14:creationId xmlns:p14="http://schemas.microsoft.com/office/powerpoint/2010/main" val="150711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34"/>
          <a:stretch/>
        </p:blipFill>
        <p:spPr>
          <a:xfrm>
            <a:off x="1691680" y="1412777"/>
            <a:ext cx="5369644" cy="3564396"/>
          </a:xfrm>
        </p:spPr>
      </p:pic>
      <p:sp>
        <p:nvSpPr>
          <p:cNvPr id="5" name="مربع نص 4"/>
          <p:cNvSpPr txBox="1"/>
          <p:nvPr/>
        </p:nvSpPr>
        <p:spPr>
          <a:xfrm>
            <a:off x="467544" y="3166181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Posterior inferior iliac spine</a:t>
            </a:r>
            <a:endParaRPr lang="en-US" dirty="0"/>
          </a:p>
        </p:txBody>
      </p:sp>
      <p:cxnSp>
        <p:nvCxnSpPr>
          <p:cNvPr id="6" name="رابط كسهم مستقيم 5"/>
          <p:cNvCxnSpPr/>
          <p:nvPr/>
        </p:nvCxnSpPr>
        <p:spPr>
          <a:xfrm flipV="1">
            <a:off x="1619672" y="3501008"/>
            <a:ext cx="1584176" cy="12683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3059832" y="1196752"/>
            <a:ext cx="648072" cy="187220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>
            <a:off x="2217796" y="266492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Posterior superior iliac spine</a:t>
            </a:r>
            <a:endParaRPr lang="en-US" dirty="0"/>
          </a:p>
        </p:txBody>
      </p:sp>
      <p:cxnSp>
        <p:nvCxnSpPr>
          <p:cNvPr id="12" name="رابط كسهم مستقيم 11"/>
          <p:cNvCxnSpPr/>
          <p:nvPr/>
        </p:nvCxnSpPr>
        <p:spPr>
          <a:xfrm flipH="1" flipV="1">
            <a:off x="5436096" y="4437112"/>
            <a:ext cx="216024" cy="108012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5076056" y="5516613"/>
            <a:ext cx="79208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Ischial</a:t>
            </a:r>
            <a:r>
              <a:rPr lang="en-US" dirty="0" smtClean="0"/>
              <a:t> spine</a:t>
            </a:r>
            <a:endParaRPr lang="en-US" dirty="0"/>
          </a:p>
        </p:txBody>
      </p:sp>
      <p:cxnSp>
        <p:nvCxnSpPr>
          <p:cNvPr id="15" name="رابط كسهم مستقيم 14"/>
          <p:cNvCxnSpPr/>
          <p:nvPr/>
        </p:nvCxnSpPr>
        <p:spPr>
          <a:xfrm flipH="1">
            <a:off x="4370376" y="1205688"/>
            <a:ext cx="1188132" cy="165618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مربع نص 16"/>
          <p:cNvSpPr txBox="1"/>
          <p:nvPr/>
        </p:nvSpPr>
        <p:spPr>
          <a:xfrm>
            <a:off x="5292080" y="559357"/>
            <a:ext cx="79208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Sacral canal</a:t>
            </a:r>
            <a:endParaRPr lang="en-US" dirty="0"/>
          </a:p>
        </p:txBody>
      </p:sp>
      <p:cxnSp>
        <p:nvCxnSpPr>
          <p:cNvPr id="18" name="رابط كسهم مستقيم 17"/>
          <p:cNvCxnSpPr/>
          <p:nvPr/>
        </p:nvCxnSpPr>
        <p:spPr>
          <a:xfrm flipV="1">
            <a:off x="1619672" y="4221088"/>
            <a:ext cx="2617490" cy="57606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ربع نص 19"/>
          <p:cNvSpPr txBox="1"/>
          <p:nvPr/>
        </p:nvSpPr>
        <p:spPr>
          <a:xfrm>
            <a:off x="827584" y="4479196"/>
            <a:ext cx="79208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Sacral hiatus</a:t>
            </a:r>
            <a:endParaRPr lang="en-US" dirty="0"/>
          </a:p>
        </p:txBody>
      </p:sp>
      <p:cxnSp>
        <p:nvCxnSpPr>
          <p:cNvPr id="21" name="رابط كسهم مستقيم 20"/>
          <p:cNvCxnSpPr/>
          <p:nvPr/>
        </p:nvCxnSpPr>
        <p:spPr>
          <a:xfrm flipH="1">
            <a:off x="4716016" y="3212976"/>
            <a:ext cx="2592288" cy="14401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flipH="1">
            <a:off x="4716016" y="3212976"/>
            <a:ext cx="2592288" cy="43456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مربع نص 26"/>
          <p:cNvSpPr txBox="1"/>
          <p:nvPr/>
        </p:nvSpPr>
        <p:spPr>
          <a:xfrm>
            <a:off x="7308304" y="2751311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Posterior superior iliac spine</a:t>
            </a:r>
            <a:endParaRPr lang="en-US" dirty="0"/>
          </a:p>
        </p:txBody>
      </p:sp>
      <p:cxnSp>
        <p:nvCxnSpPr>
          <p:cNvPr id="30" name="رابط كسهم مستقيم 29"/>
          <p:cNvCxnSpPr/>
          <p:nvPr/>
        </p:nvCxnSpPr>
        <p:spPr>
          <a:xfrm flipV="1">
            <a:off x="3851920" y="4620264"/>
            <a:ext cx="169218" cy="108012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مربع نص 31"/>
          <p:cNvSpPr txBox="1"/>
          <p:nvPr/>
        </p:nvSpPr>
        <p:spPr>
          <a:xfrm>
            <a:off x="3203848" y="5700384"/>
            <a:ext cx="88929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coccyx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66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49560" cy="4525963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855" y="0"/>
            <a:ext cx="4420145" cy="4509120"/>
          </a:xfrm>
          <a:prstGeom prst="rect">
            <a:avLst/>
          </a:prstGeom>
        </p:spPr>
      </p:pic>
      <p:cxnSp>
        <p:nvCxnSpPr>
          <p:cNvPr id="6" name="رابط كسهم مستقيم 5"/>
          <p:cNvCxnSpPr/>
          <p:nvPr/>
        </p:nvCxnSpPr>
        <p:spPr>
          <a:xfrm flipV="1">
            <a:off x="971600" y="4005064"/>
            <a:ext cx="432048" cy="1296144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مربع نص 8"/>
          <p:cNvSpPr txBox="1"/>
          <p:nvPr/>
        </p:nvSpPr>
        <p:spPr>
          <a:xfrm>
            <a:off x="323528" y="5301208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superior </a:t>
            </a:r>
            <a:r>
              <a:rPr lang="en-US" dirty="0" err="1" smtClean="0"/>
              <a:t>ischial</a:t>
            </a:r>
            <a:r>
              <a:rPr lang="en-US" dirty="0" smtClean="0"/>
              <a:t> </a:t>
            </a:r>
            <a:r>
              <a:rPr lang="en-US" dirty="0" err="1" smtClean="0"/>
              <a:t>rumus</a:t>
            </a:r>
            <a:endParaRPr lang="en-US" dirty="0"/>
          </a:p>
        </p:txBody>
      </p:sp>
      <p:cxnSp>
        <p:nvCxnSpPr>
          <p:cNvPr id="10" name="رابط كسهم مستقيم 9"/>
          <p:cNvCxnSpPr/>
          <p:nvPr/>
        </p:nvCxnSpPr>
        <p:spPr>
          <a:xfrm flipH="1" flipV="1">
            <a:off x="6300192" y="4221088"/>
            <a:ext cx="360040" cy="108012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مربع نص 11"/>
          <p:cNvSpPr txBox="1"/>
          <p:nvPr/>
        </p:nvSpPr>
        <p:spPr>
          <a:xfrm>
            <a:off x="6084168" y="5301208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inferior </a:t>
            </a:r>
            <a:r>
              <a:rPr lang="en-US" dirty="0" err="1" smtClean="0"/>
              <a:t>ischial</a:t>
            </a:r>
            <a:r>
              <a:rPr lang="en-US" dirty="0" smtClean="0"/>
              <a:t> </a:t>
            </a:r>
            <a:r>
              <a:rPr lang="en-US" dirty="0" err="1" smtClean="0"/>
              <a:t>rumus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41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20"/>
            <a:ext cx="9144000" cy="3028950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2936"/>
            <a:ext cx="5532107" cy="4005064"/>
          </a:xfrm>
          <a:prstGeom prst="rect">
            <a:avLst/>
          </a:prstGeom>
        </p:spPr>
      </p:pic>
      <p:cxnSp>
        <p:nvCxnSpPr>
          <p:cNvPr id="6" name="رابط كسهم مستقيم 5"/>
          <p:cNvCxnSpPr/>
          <p:nvPr/>
        </p:nvCxnSpPr>
        <p:spPr>
          <a:xfrm flipH="1">
            <a:off x="3923928" y="3933056"/>
            <a:ext cx="2376264" cy="21602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H="1" flipV="1">
            <a:off x="3334644" y="5517232"/>
            <a:ext cx="3109564" cy="64807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مربع نص 11"/>
          <p:cNvSpPr txBox="1"/>
          <p:nvPr/>
        </p:nvSpPr>
        <p:spPr>
          <a:xfrm>
            <a:off x="6113248" y="5757681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True pelvic (lesser)</a:t>
            </a:r>
            <a:endParaRPr lang="en-US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6300192" y="3471391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False pelvic (greater)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72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160906" cy="6120680"/>
          </a:xfrm>
        </p:spPr>
      </p:pic>
    </p:spTree>
    <p:extLst>
      <p:ext uri="{BB962C8B-B14F-4D97-AF65-F5344CB8AC3E}">
        <p14:creationId xmlns:p14="http://schemas.microsoft.com/office/powerpoint/2010/main" val="262396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2" b="19385"/>
          <a:stretch/>
        </p:blipFill>
        <p:spPr>
          <a:xfrm flipH="1">
            <a:off x="4644008" y="1340768"/>
            <a:ext cx="4528856" cy="3692009"/>
          </a:xfrm>
        </p:spPr>
      </p:pic>
      <p:cxnSp>
        <p:nvCxnSpPr>
          <p:cNvPr id="6" name="رابط كسهم مستقيم 5"/>
          <p:cNvCxnSpPr/>
          <p:nvPr/>
        </p:nvCxnSpPr>
        <p:spPr>
          <a:xfrm flipH="1">
            <a:off x="5940152" y="1095127"/>
            <a:ext cx="936104" cy="258388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مربع نص 7"/>
          <p:cNvSpPr txBox="1"/>
          <p:nvPr/>
        </p:nvSpPr>
        <p:spPr>
          <a:xfrm>
            <a:off x="6300192" y="166309"/>
            <a:ext cx="115212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anterior sacroiliac ligaments</a:t>
            </a:r>
            <a:endParaRPr lang="ar-SA" dirty="0"/>
          </a:p>
        </p:txBody>
      </p:sp>
      <p:cxnSp>
        <p:nvCxnSpPr>
          <p:cNvPr id="10" name="رابط كسهم مستقيم 9"/>
          <p:cNvCxnSpPr/>
          <p:nvPr/>
        </p:nvCxnSpPr>
        <p:spPr>
          <a:xfrm>
            <a:off x="6876256" y="1089639"/>
            <a:ext cx="936104" cy="230425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flipH="1" flipV="1">
            <a:off x="6157312" y="3933057"/>
            <a:ext cx="1295008" cy="1359029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 flipV="1">
            <a:off x="7452320" y="3789040"/>
            <a:ext cx="476436" cy="150304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ربع نص 22"/>
          <p:cNvSpPr txBox="1"/>
          <p:nvPr/>
        </p:nvSpPr>
        <p:spPr>
          <a:xfrm>
            <a:off x="6948264" y="5292086"/>
            <a:ext cx="115212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Iliolumbar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ligament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8" name="عنصر نائب للمحتوى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982" b="23680"/>
          <a:stretch/>
        </p:blipFill>
        <p:spPr>
          <a:xfrm flipV="1">
            <a:off x="0" y="1340768"/>
            <a:ext cx="4644008" cy="3672408"/>
          </a:xfrm>
          <a:prstGeom prst="rect">
            <a:avLst/>
          </a:prstGeom>
        </p:spPr>
      </p:pic>
      <p:cxnSp>
        <p:nvCxnSpPr>
          <p:cNvPr id="29" name="رابط كسهم مستقيم 28"/>
          <p:cNvCxnSpPr/>
          <p:nvPr/>
        </p:nvCxnSpPr>
        <p:spPr>
          <a:xfrm flipV="1">
            <a:off x="2771800" y="3789040"/>
            <a:ext cx="252028" cy="122413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رابط كسهم مستقيم 29"/>
          <p:cNvCxnSpPr/>
          <p:nvPr/>
        </p:nvCxnSpPr>
        <p:spPr>
          <a:xfrm flipH="1" flipV="1">
            <a:off x="2267744" y="3861048"/>
            <a:ext cx="486876" cy="115212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مربع نص 36"/>
          <p:cNvSpPr txBox="1"/>
          <p:nvPr/>
        </p:nvSpPr>
        <p:spPr>
          <a:xfrm>
            <a:off x="2195736" y="5015087"/>
            <a:ext cx="938300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postrior</a:t>
            </a:r>
            <a:r>
              <a:rPr lang="en-US" sz="1400" dirty="0" smtClean="0"/>
              <a:t> sacroiliac ligaments</a:t>
            </a:r>
            <a:endParaRPr lang="ar-SA" sz="1400" dirty="0"/>
          </a:p>
        </p:txBody>
      </p:sp>
      <p:cxnSp>
        <p:nvCxnSpPr>
          <p:cNvPr id="38" name="رابط كسهم مستقيم 37"/>
          <p:cNvCxnSpPr/>
          <p:nvPr/>
        </p:nvCxnSpPr>
        <p:spPr>
          <a:xfrm flipH="1">
            <a:off x="1763688" y="1113148"/>
            <a:ext cx="1008112" cy="289191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كسهم مستقيم 38"/>
          <p:cNvCxnSpPr/>
          <p:nvPr/>
        </p:nvCxnSpPr>
        <p:spPr>
          <a:xfrm>
            <a:off x="2771800" y="1089639"/>
            <a:ext cx="724472" cy="288757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مربع نص 42"/>
          <p:cNvSpPr txBox="1"/>
          <p:nvPr/>
        </p:nvSpPr>
        <p:spPr>
          <a:xfrm>
            <a:off x="2012968" y="445926"/>
            <a:ext cx="148330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sacrospinous</a:t>
            </a:r>
            <a:r>
              <a:rPr lang="en-US" dirty="0" smtClean="0"/>
              <a:t> ligament</a:t>
            </a:r>
          </a:p>
        </p:txBody>
      </p:sp>
      <p:cxnSp>
        <p:nvCxnSpPr>
          <p:cNvPr id="48" name="رابط كسهم مستقيم 47"/>
          <p:cNvCxnSpPr/>
          <p:nvPr/>
        </p:nvCxnSpPr>
        <p:spPr>
          <a:xfrm flipV="1">
            <a:off x="2902718" y="4746217"/>
            <a:ext cx="661170" cy="163511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رابط كسهم مستقيم 50"/>
          <p:cNvCxnSpPr/>
          <p:nvPr/>
        </p:nvCxnSpPr>
        <p:spPr>
          <a:xfrm flipH="1" flipV="1">
            <a:off x="1755666" y="4746219"/>
            <a:ext cx="647504" cy="1635109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مربع نص 56"/>
          <p:cNvSpPr txBox="1"/>
          <p:nvPr/>
        </p:nvSpPr>
        <p:spPr>
          <a:xfrm>
            <a:off x="1835696" y="6099303"/>
            <a:ext cx="158417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Sacrotuberous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ligament</a:t>
            </a:r>
          </a:p>
        </p:txBody>
      </p:sp>
    </p:spTree>
    <p:extLst>
      <p:ext uri="{BB962C8B-B14F-4D97-AF65-F5344CB8AC3E}">
        <p14:creationId xmlns:p14="http://schemas.microsoft.com/office/powerpoint/2010/main" val="183321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عنصر نائب للمحتوى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12"/>
          <a:stretch/>
        </p:blipFill>
        <p:spPr>
          <a:xfrm>
            <a:off x="694192" y="116632"/>
            <a:ext cx="3960440" cy="3533416"/>
          </a:xfrm>
        </p:spPr>
      </p:pic>
      <p:cxnSp>
        <p:nvCxnSpPr>
          <p:cNvPr id="8" name="رابط كسهم مستقيم 7"/>
          <p:cNvCxnSpPr/>
          <p:nvPr/>
        </p:nvCxnSpPr>
        <p:spPr>
          <a:xfrm flipH="1" flipV="1">
            <a:off x="3455876" y="2060848"/>
            <a:ext cx="594066" cy="1674025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>
            <a:off x="3509882" y="3671854"/>
            <a:ext cx="108012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Piriformis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4" name="رابط كسهم مستقيم 13"/>
          <p:cNvCxnSpPr>
            <a:stCxn id="16" idx="0"/>
          </p:cNvCxnSpPr>
          <p:nvPr/>
        </p:nvCxnSpPr>
        <p:spPr>
          <a:xfrm flipH="1" flipV="1">
            <a:off x="2101844" y="2897861"/>
            <a:ext cx="21884" cy="1132731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1547664" y="4030592"/>
            <a:ext cx="115212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Obturator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internus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8" name="رابط كسهم مستقيم 17"/>
          <p:cNvCxnSpPr/>
          <p:nvPr/>
        </p:nvCxnSpPr>
        <p:spPr>
          <a:xfrm flipH="1" flipV="1">
            <a:off x="2987584" y="2897861"/>
            <a:ext cx="216264" cy="149612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مربع نص 19"/>
          <p:cNvSpPr txBox="1"/>
          <p:nvPr/>
        </p:nvSpPr>
        <p:spPr>
          <a:xfrm>
            <a:off x="2879572" y="4393985"/>
            <a:ext cx="158417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Sacrotuberous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ligament</a:t>
            </a:r>
          </a:p>
        </p:txBody>
      </p:sp>
      <p:cxnSp>
        <p:nvCxnSpPr>
          <p:cNvPr id="21" name="رابط كسهم مستقيم 20"/>
          <p:cNvCxnSpPr/>
          <p:nvPr/>
        </p:nvCxnSpPr>
        <p:spPr>
          <a:xfrm flipV="1">
            <a:off x="899592" y="2420889"/>
            <a:ext cx="864096" cy="144637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ربع نص 22"/>
          <p:cNvSpPr txBox="1"/>
          <p:nvPr/>
        </p:nvSpPr>
        <p:spPr>
          <a:xfrm>
            <a:off x="99920" y="3747654"/>
            <a:ext cx="138941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sacrospinous</a:t>
            </a:r>
            <a:r>
              <a:rPr lang="en-US" dirty="0" smtClean="0"/>
              <a:t> ligament</a:t>
            </a:r>
          </a:p>
        </p:txBody>
      </p:sp>
      <p:sp>
        <p:nvSpPr>
          <p:cNvPr id="25" name="مربع نص 24"/>
          <p:cNvSpPr txBox="1"/>
          <p:nvPr/>
        </p:nvSpPr>
        <p:spPr>
          <a:xfrm>
            <a:off x="5724128" y="620688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Pelvic Wall Muscles 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9" name="Picture 5" descr="C:\Users\ssarain\Desktop\Grey,s pics pelvis\C9780443069529-005-f005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9"/>
          <a:stretch>
            <a:fillRect/>
          </a:stretch>
        </p:blipFill>
        <p:spPr bwMode="auto">
          <a:xfrm>
            <a:off x="4644008" y="1556793"/>
            <a:ext cx="4507448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819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</TotalTime>
  <Words>257</Words>
  <Application>Microsoft Office PowerPoint</Application>
  <PresentationFormat>عرض على الشاشة (3:4)‏</PresentationFormat>
  <Paragraphs>115</Paragraphs>
  <Slides>26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27" baseType="lpstr">
      <vt:lpstr>نسق Office</vt:lpstr>
      <vt:lpstr>Repro Anatomy  OSPE</vt:lpstr>
      <vt:lpstr>hipbone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Male organs</vt:lpstr>
      <vt:lpstr>عرض تقديمي في PowerPoint</vt:lpstr>
      <vt:lpstr> </vt:lpstr>
      <vt:lpstr>عرض تقديمي في PowerPoint</vt:lpstr>
      <vt:lpstr> </vt:lpstr>
      <vt:lpstr>Urogenital Diaphragm </vt:lpstr>
      <vt:lpstr>Female System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Nourah alduhiem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Repro Anatomy  OSPE</dc:title>
  <dc:creator>user</dc:creator>
  <cp:lastModifiedBy>user</cp:lastModifiedBy>
  <cp:revision>40</cp:revision>
  <dcterms:created xsi:type="dcterms:W3CDTF">2016-04-11T19:13:46Z</dcterms:created>
  <dcterms:modified xsi:type="dcterms:W3CDTF">2016-04-13T12:06:47Z</dcterms:modified>
</cp:coreProperties>
</file>